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9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73D1F2-BF17-4516-A9EE-54914CC7E553}" v="1" dt="2025-01-31T20:51:59.7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in Ferguson" userId="55fb134f-ae84-4176-8cca-d1c5822408e6" providerId="ADAL" clId="{4C000221-E9DA-4B2D-BB8E-C1F1CAA6BC8F}"/>
    <pc:docChg chg="modSld">
      <pc:chgData name="Robin Ferguson" userId="55fb134f-ae84-4176-8cca-d1c5822408e6" providerId="ADAL" clId="{4C000221-E9DA-4B2D-BB8E-C1F1CAA6BC8F}" dt="2024-08-09T19:35:21.254" v="21" actId="6549"/>
      <pc:docMkLst>
        <pc:docMk/>
      </pc:docMkLst>
      <pc:sldChg chg="modSp mod">
        <pc:chgData name="Robin Ferguson" userId="55fb134f-ae84-4176-8cca-d1c5822408e6" providerId="ADAL" clId="{4C000221-E9DA-4B2D-BB8E-C1F1CAA6BC8F}" dt="2024-08-09T19:35:21.254" v="21" actId="6549"/>
        <pc:sldMkLst>
          <pc:docMk/>
          <pc:sldMk cId="2159493421" sldId="1966"/>
        </pc:sldMkLst>
      </pc:sldChg>
    </pc:docChg>
  </pc:docChgLst>
  <pc:docChgLst>
    <pc:chgData name="Robin Ferguson" userId="55fb134f-ae84-4176-8cca-d1c5822408e6" providerId="ADAL" clId="{258B0AF3-8E3F-428E-A858-AB0FA101DC42}"/>
    <pc:docChg chg="modSld">
      <pc:chgData name="Robin Ferguson" userId="55fb134f-ae84-4176-8cca-d1c5822408e6" providerId="ADAL" clId="{258B0AF3-8E3F-428E-A858-AB0FA101DC42}" dt="2024-10-25T17:52:19.476" v="7" actId="20577"/>
      <pc:docMkLst>
        <pc:docMk/>
      </pc:docMkLst>
      <pc:sldChg chg="modSp mod">
        <pc:chgData name="Robin Ferguson" userId="55fb134f-ae84-4176-8cca-d1c5822408e6" providerId="ADAL" clId="{258B0AF3-8E3F-428E-A858-AB0FA101DC42}" dt="2024-10-25T17:52:19.476" v="7" actId="20577"/>
        <pc:sldMkLst>
          <pc:docMk/>
          <pc:sldMk cId="2159493421" sldId="1966"/>
        </pc:sldMkLst>
      </pc:sldChg>
    </pc:docChg>
  </pc:docChgLst>
  <pc:docChgLst>
    <pc:chgData name="Robin Ferguson" userId="55fb134f-ae84-4176-8cca-d1c5822408e6" providerId="ADAL" clId="{7B73D1F2-BF17-4516-A9EE-54914CC7E553}"/>
    <pc:docChg chg="modSld">
      <pc:chgData name="Robin Ferguson" userId="55fb134f-ae84-4176-8cca-d1c5822408e6" providerId="ADAL" clId="{7B73D1F2-BF17-4516-A9EE-54914CC7E553}" dt="2025-01-31T20:51:59.656" v="3" actId="20577"/>
      <pc:docMkLst>
        <pc:docMk/>
      </pc:docMkLst>
      <pc:sldChg chg="modSp mod">
        <pc:chgData name="Robin Ferguson" userId="55fb134f-ae84-4176-8cca-d1c5822408e6" providerId="ADAL" clId="{7B73D1F2-BF17-4516-A9EE-54914CC7E553}" dt="2025-01-31T20:51:59.656" v="3" actId="20577"/>
        <pc:sldMkLst>
          <pc:docMk/>
          <pc:sldMk cId="2159493421" sldId="1966"/>
        </pc:sldMkLst>
        <pc:spChg chg="mod">
          <ac:chgData name="Robin Ferguson" userId="55fb134f-ae84-4176-8cca-d1c5822408e6" providerId="ADAL" clId="{7B73D1F2-BF17-4516-A9EE-54914CC7E553}" dt="2025-01-31T20:51:59.656" v="3" actId="20577"/>
          <ac:spMkLst>
            <pc:docMk/>
            <pc:sldMk cId="2159493421" sldId="1966"/>
            <ac:spMk id="3" creationId="{55748EB9-60ED-4078-BC0E-0F1A4FCAD36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943AD-6BA0-1958-24ED-5128C80F6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EDCA7C-080B-5859-0200-01D24C487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F30F7-9E0D-FFDB-F78B-0613BE684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4FD25-0E82-4169-9334-72819DE6B959}" type="datetimeFigureOut">
              <a:rPr lang="en-CA" smtClean="0"/>
              <a:t>2025-01-31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26E81-FAFE-5F99-F6B3-EE7B12A42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F0076-7305-E18A-0B4C-FED481D05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5302-3826-44CC-AA69-7F34320260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0279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3D9CB-9817-B125-0D95-B681A8694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A30A18-CC68-BABF-30A7-DEC7BB3DF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6B875-F37F-06E6-369C-B4F7C2FFE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4FD25-0E82-4169-9334-72819DE6B959}" type="datetimeFigureOut">
              <a:rPr lang="en-CA" smtClean="0"/>
              <a:t>2025-01-31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CA295-B378-13BC-30E2-C8FFD8DA1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F3AA7-EFF7-16B3-D4AC-1DEA26B43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5302-3826-44CC-AA69-7F34320260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5859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8F385E-F309-EB09-0041-DD51F9E0A2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05D50-E8E3-649C-03BD-E86C232DE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5A296-ECD5-83C1-8BA3-E96CE2CD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4FD25-0E82-4169-9334-72819DE6B959}" type="datetimeFigureOut">
              <a:rPr lang="en-CA" smtClean="0"/>
              <a:t>2025-01-31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C2E98-0AB3-2BFA-428F-99DD40206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98D5B-68E6-E8AF-DA48-5952306F5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5302-3826-44CC-AA69-7F34320260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07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F7846-E298-2A16-6EE3-F02064FF7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5CDAC-792B-85FB-C456-B81AD8401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7086B-7E8B-D489-5A1F-54477A04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4FD25-0E82-4169-9334-72819DE6B959}" type="datetimeFigureOut">
              <a:rPr lang="en-CA" smtClean="0"/>
              <a:t>2025-01-31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B7608-BB9A-82AF-DD82-8354EC43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53FBD-2936-9CF7-00F6-51C498C5E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5302-3826-44CC-AA69-7F34320260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541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3301-B339-A808-5800-D5632236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DCF31-935A-6EE0-8A24-20E3BFA24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5989C-300B-E5AF-F9A1-B06B19B11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4FD25-0E82-4169-9334-72819DE6B959}" type="datetimeFigureOut">
              <a:rPr lang="en-CA" smtClean="0"/>
              <a:t>2025-01-31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5DD0D-ECB1-CE52-AF85-779EE712D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CD67F-5453-2B56-53AD-1C417DD23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5302-3826-44CC-AA69-7F34320260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2104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9331D-F07C-59D7-4B92-F621459C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CC798-004C-FD87-10F7-E2E2B6CC3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B5D093-9936-4EC6-6C63-C1D7D2F63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4A938-620D-B1A2-1BBF-51E7F3DDA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4FD25-0E82-4169-9334-72819DE6B959}" type="datetimeFigureOut">
              <a:rPr lang="en-CA" smtClean="0"/>
              <a:t>2025-01-31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5BD7E5-0EEA-7FAE-DB28-057371F60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29ED1-3A2C-E224-2434-6203BC7AE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5302-3826-44CC-AA69-7F34320260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540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9AC2A-0E2D-6DAC-1320-14AF88D6C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49966E-FF79-8287-FF95-259C5BFA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205C80-9BB6-0443-0082-63FF9F0AB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A7C79-ED89-CFE1-6C81-9A96376BA5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1A6244-909F-CC6C-6385-12BCEF5049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13CD81-534F-C5B4-99F3-86594EEE1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4FD25-0E82-4169-9334-72819DE6B959}" type="datetimeFigureOut">
              <a:rPr lang="en-CA" smtClean="0"/>
              <a:t>2025-01-31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7C299D-0E3D-4467-F574-EAAC27BF6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E5A764-E24D-3C9E-D477-271E9443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5302-3826-44CC-AA69-7F34320260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1579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FB7EA-02EB-78B9-EB77-0AE6763B9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E8F29D-CDC6-1285-6EFD-D7675A532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4FD25-0E82-4169-9334-72819DE6B959}" type="datetimeFigureOut">
              <a:rPr lang="en-CA" smtClean="0"/>
              <a:t>2025-01-31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8D6815-2C38-2594-55F1-8BBBA2FF3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59C128-5E9D-28F6-3387-0626775F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5302-3826-44CC-AA69-7F34320260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4855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67C454-96B1-4E84-686E-728D2C91F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4FD25-0E82-4169-9334-72819DE6B959}" type="datetimeFigureOut">
              <a:rPr lang="en-CA" smtClean="0"/>
              <a:t>2025-01-31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64D00F-B039-384D-27D0-5749AF9C9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2618F-F99A-37E8-5589-9FF65B38C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5302-3826-44CC-AA69-7F34320260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440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EE58B-B96B-98E7-4374-F04D6EB6B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2BE31-3F22-F774-E5EC-D10D4F13E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A35682-32DF-F1FD-DA33-75F3093EF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90BCF7-F26A-9873-5520-D8FADF3E7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4FD25-0E82-4169-9334-72819DE6B959}" type="datetimeFigureOut">
              <a:rPr lang="en-CA" smtClean="0"/>
              <a:t>2025-01-31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247EB3-E531-DC57-C2C9-EE330674E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2BE6B2-5369-A2F7-29B6-1E6CAFC9D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5302-3826-44CC-AA69-7F34320260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0788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01453-1B3C-D2F6-BBA3-16E70740E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522295-7007-7088-56C7-1065F27ACD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F141C-591E-977D-B328-1ED51B42E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E4CFD-6BA6-0521-063D-3F985FF8E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4FD25-0E82-4169-9334-72819DE6B959}" type="datetimeFigureOut">
              <a:rPr lang="en-CA" smtClean="0"/>
              <a:t>2025-01-31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6609C-071F-676C-4B53-244230FA6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D393E4-CFB9-D228-8B15-43F1621B3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5302-3826-44CC-AA69-7F34320260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775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18E3DD-75A7-DFD5-A689-DF4E4C3B6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D7FF5-F187-9B18-BAEA-C364D88A4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02D50-777A-78B7-FC8F-254DE5ED91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4FD25-0E82-4169-9334-72819DE6B959}" type="datetimeFigureOut">
              <a:rPr lang="en-CA" smtClean="0"/>
              <a:t>2025-01-31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79A1A-1E31-3D10-6183-86FDF2889F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C7124-9BE0-302F-E0DF-1D30E049E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95302-3826-44CC-AA69-7F34320260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813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barrantagh.com/q4-2024-webcast-small-cap-canadian-equitie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48EB9-60ED-4078-BC0E-0F1A4FCAD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1504" y="3429000"/>
            <a:ext cx="7868992" cy="3209544"/>
          </a:xfrm>
        </p:spPr>
        <p:txBody>
          <a:bodyPr/>
          <a:lstStyle/>
          <a:p>
            <a:pPr marL="0" indent="0" algn="ctr">
              <a:buNone/>
            </a:pPr>
            <a:r>
              <a:rPr lang="en-CA" sz="1800" b="1" dirty="0"/>
              <a:t>To watch the webcast click here:</a:t>
            </a:r>
          </a:p>
          <a:p>
            <a:pPr marL="0" indent="0" algn="ctr">
              <a:buNone/>
            </a:pPr>
            <a:endParaRPr lang="en-CA" sz="1800" b="1" dirty="0"/>
          </a:p>
          <a:p>
            <a:pPr marL="0" indent="0" algn="ctr">
              <a:buNone/>
            </a:pPr>
            <a:r>
              <a:rPr lang="en-CA" sz="1800" b="1" dirty="0">
                <a:solidFill>
                  <a:srgbClr val="336699"/>
                </a:solidFill>
                <a:hlinkClick r:id="rId2"/>
              </a:rPr>
              <a:t>https://www.barrantagh.com/</a:t>
            </a:r>
            <a:r>
              <a:rPr lang="en-CA" sz="1800" b="1">
                <a:solidFill>
                  <a:srgbClr val="336699"/>
                </a:solidFill>
                <a:hlinkClick r:id="rId2"/>
              </a:rPr>
              <a:t>q4-2024-webcast-small-cap-canadian-equities/</a:t>
            </a:r>
            <a:endParaRPr lang="en-CA" sz="1800" b="1">
              <a:solidFill>
                <a:srgbClr val="336699"/>
              </a:solidFill>
            </a:endParaRPr>
          </a:p>
          <a:p>
            <a:pPr marL="0" indent="0" algn="ctr">
              <a:buNone/>
            </a:pPr>
            <a:endParaRPr lang="en-CA" sz="1800" b="1" dirty="0">
              <a:solidFill>
                <a:srgbClr val="336699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F3375-17B7-4ADA-9CFB-75730BCABA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ED786-9471-45B2-A116-B2DAE0E9DA8F}" type="slidenum">
              <a:rPr lang="en-US" altLang="en-US" smtClean="0"/>
              <a:pPr/>
              <a:t>1</a:t>
            </a:fld>
            <a:endParaRPr lang="en-US" altLang="en-US">
              <a:solidFill>
                <a:srgbClr val="003399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65595-CC21-4BAE-9D87-6E1B395753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17" t="48087" r="18017" b="34947"/>
          <a:stretch/>
        </p:blipFill>
        <p:spPr>
          <a:xfrm>
            <a:off x="2161504" y="1492828"/>
            <a:ext cx="7868992" cy="146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493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Ferguson</dc:creator>
  <cp:lastModifiedBy>Robin Ferguson</cp:lastModifiedBy>
  <cp:revision>1</cp:revision>
  <dcterms:created xsi:type="dcterms:W3CDTF">2024-04-29T18:13:06Z</dcterms:created>
  <dcterms:modified xsi:type="dcterms:W3CDTF">2025-01-31T20:52:02Z</dcterms:modified>
</cp:coreProperties>
</file>